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8F409FD-00E3-4C6B-B5C0-64A821FBC282}" type="datetimeFigureOut">
              <a:rPr lang="en-US" smtClean="0"/>
              <a:t>16-Nov-21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0712137-3602-4E01-9E79-21E3510D42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TRITURATION IN DECIMEL SCALE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r>
              <a:rPr lang="en-US" b="1" dirty="0"/>
              <a:t>Prepared By</a:t>
            </a:r>
          </a:p>
          <a:p>
            <a:pPr algn="r"/>
            <a:r>
              <a:rPr lang="en-US" b="1" dirty="0" err="1"/>
              <a:t>Dr.Sreeja.S</a:t>
            </a:r>
            <a:endParaRPr lang="en-US" b="1" dirty="0"/>
          </a:p>
          <a:p>
            <a:pPr algn="r"/>
            <a:r>
              <a:rPr lang="en-US" b="1" dirty="0"/>
              <a:t>Prof &amp; Head, Dept of Pharmacy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TRITURATION IN DECIMAL SCALE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b="1" u="sng" dirty="0"/>
              <a:t>AIM:</a:t>
            </a:r>
            <a:endParaRPr lang="en-US" sz="3600" dirty="0"/>
          </a:p>
          <a:p>
            <a:pPr>
              <a:buNone/>
            </a:pPr>
            <a:r>
              <a:rPr lang="en-US" sz="3600" dirty="0"/>
              <a:t>  To prepare 10g of  </a:t>
            </a:r>
            <a:r>
              <a:rPr lang="en-US" sz="3600" dirty="0" err="1"/>
              <a:t>Sulphur</a:t>
            </a:r>
            <a:r>
              <a:rPr lang="en-US" sz="3600" dirty="0"/>
              <a:t> 1X </a:t>
            </a:r>
          </a:p>
          <a:p>
            <a:pPr>
              <a:buNone/>
            </a:pP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AutoNum type="arabicPeriod"/>
            </a:pPr>
            <a:r>
              <a:rPr lang="en-US" sz="3200" dirty="0"/>
              <a:t>Crude </a:t>
            </a:r>
            <a:r>
              <a:rPr lang="en-US" sz="3200" dirty="0" err="1"/>
              <a:t>sulphur</a:t>
            </a:r>
            <a:endParaRPr lang="en-US" sz="3200" dirty="0"/>
          </a:p>
          <a:p>
            <a:pPr marL="651510" indent="-514350">
              <a:buAutoNum type="arabicPeriod"/>
            </a:pPr>
            <a:r>
              <a:rPr lang="en-US" sz="3200" dirty="0"/>
              <a:t>  Sugar of milk</a:t>
            </a:r>
          </a:p>
          <a:p>
            <a:pPr marL="651510" indent="-514350">
              <a:buAutoNum type="arabicPeriod"/>
            </a:pPr>
            <a:r>
              <a:rPr lang="en-US" sz="3200" dirty="0"/>
              <a:t>   A clean unglazed porcelain mortar and pestle</a:t>
            </a:r>
          </a:p>
          <a:p>
            <a:pPr marL="651510" indent="-514350">
              <a:buAutoNum type="arabicPeriod"/>
            </a:pPr>
            <a:r>
              <a:rPr lang="en-US" sz="3200" dirty="0"/>
              <a:t>  A stainless steel spatula </a:t>
            </a:r>
          </a:p>
          <a:p>
            <a:pPr marL="651510" indent="-514350">
              <a:buAutoNum type="arabicPeriod"/>
            </a:pPr>
            <a:r>
              <a:rPr lang="en-US" sz="3200" dirty="0"/>
              <a:t>  Wrist watch or stop watch</a:t>
            </a:r>
          </a:p>
          <a:p>
            <a:pPr marL="651510" indent="-514350">
              <a:buAutoNum type="arabicPeriod"/>
            </a:pPr>
            <a:r>
              <a:rPr lang="en-US" sz="3200" dirty="0"/>
              <a:t>   Materials for labeling, balance and weight.</a:t>
            </a:r>
          </a:p>
          <a:p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One gram of crude </a:t>
            </a:r>
            <a:r>
              <a:rPr lang="en-US" dirty="0" err="1"/>
              <a:t>sulphur</a:t>
            </a:r>
            <a:r>
              <a:rPr lang="en-US" dirty="0"/>
              <a:t> and 9 grams of sugar of milk are taken using a balance and weight. </a:t>
            </a:r>
          </a:p>
          <a:p>
            <a:r>
              <a:rPr lang="en-US" dirty="0"/>
              <a:t>Divide the sugar of milk in 3 equal parts.(</a:t>
            </a:r>
            <a:r>
              <a:rPr lang="en-US" dirty="0" err="1"/>
              <a:t>Hahnemannian</a:t>
            </a:r>
            <a:r>
              <a:rPr lang="en-US" dirty="0"/>
              <a:t> method)</a:t>
            </a:r>
          </a:p>
          <a:p>
            <a:r>
              <a:rPr lang="en-US" dirty="0"/>
              <a:t>As per H.P.I  - Sugar of milk is divided in the ratio 1:3:5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858000"/>
          </a:xfrm>
        </p:spPr>
        <p:txBody>
          <a:bodyPr>
            <a:noAutofit/>
          </a:bodyPr>
          <a:lstStyle/>
          <a:p>
            <a:r>
              <a:rPr lang="en-US" sz="3200" dirty="0"/>
              <a:t>One part of sugar of milk is put into the mortar and rubbed for a while in order to close the pores in the inner aspect of the mortar.</a:t>
            </a:r>
          </a:p>
          <a:p>
            <a:r>
              <a:rPr lang="en-US" sz="3200" dirty="0"/>
              <a:t>Put 1g of crude </a:t>
            </a:r>
            <a:r>
              <a:rPr lang="en-US" sz="3200" dirty="0" err="1"/>
              <a:t>sulphur</a:t>
            </a:r>
            <a:r>
              <a:rPr lang="en-US" sz="3200" dirty="0"/>
              <a:t> into the mortar and mix it thoroughly with sugar of milk using a spatula. </a:t>
            </a:r>
          </a:p>
          <a:p>
            <a:r>
              <a:rPr lang="en-US" sz="3200" dirty="0"/>
              <a:t>The mixture is then triturated for 60 minutes</a:t>
            </a:r>
          </a:p>
          <a:p>
            <a:r>
              <a:rPr lang="en-US" sz="3200" dirty="0"/>
              <a:t>The </a:t>
            </a:r>
            <a:r>
              <a:rPr lang="en-US" sz="3200" dirty="0" err="1"/>
              <a:t>trituration</a:t>
            </a:r>
            <a:r>
              <a:rPr lang="en-US" sz="3200" dirty="0"/>
              <a:t> is done in anti clockwise direction from centre to periphery and from periphery to centre. The process should be done with uniform speed and strength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force exerted from shoulder and the time limit for </a:t>
            </a:r>
            <a:r>
              <a:rPr lang="en-US" dirty="0" err="1"/>
              <a:t>trituration</a:t>
            </a:r>
            <a:r>
              <a:rPr lang="en-US" dirty="0"/>
              <a:t> is as follows:</a:t>
            </a:r>
          </a:p>
          <a:p>
            <a:r>
              <a:rPr lang="en-US" dirty="0"/>
              <a:t>6 minutes grinding</a:t>
            </a:r>
          </a:p>
          <a:p>
            <a:r>
              <a:rPr lang="en-US" dirty="0"/>
              <a:t>3 minutes scrapping             10 minutes(First Sub stage)</a:t>
            </a:r>
          </a:p>
          <a:p>
            <a:r>
              <a:rPr lang="en-US" dirty="0"/>
              <a:t>1 minute mixing</a:t>
            </a:r>
          </a:p>
          <a:p>
            <a:r>
              <a:rPr lang="en-US" dirty="0"/>
              <a:t>This process is repeated for another 10 minutes(Second Sub stage) so that the first stage of </a:t>
            </a:r>
            <a:r>
              <a:rPr lang="en-US" dirty="0" err="1"/>
              <a:t>trituration</a:t>
            </a:r>
            <a:r>
              <a:rPr lang="en-US" dirty="0"/>
              <a:t> is completed in 20 minutes. </a:t>
            </a:r>
          </a:p>
        </p:txBody>
      </p:sp>
      <p:sp>
        <p:nvSpPr>
          <p:cNvPr id="4" name="Right Brace 3"/>
          <p:cNvSpPr/>
          <p:nvPr/>
        </p:nvSpPr>
        <p:spPr>
          <a:xfrm>
            <a:off x="4648200" y="2590800"/>
            <a:ext cx="533400" cy="15240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Then add the second part of sugar of milk into the mortar and triturated in the same way as before for 10 minutes (First Sub stage)</a:t>
            </a:r>
          </a:p>
          <a:p>
            <a:r>
              <a:rPr lang="en-US" sz="3200" dirty="0"/>
              <a:t>The same process is repeated for another 10 minutes(Second Sub stage) so that the second stage of </a:t>
            </a:r>
            <a:r>
              <a:rPr lang="en-US" sz="3200" dirty="0" err="1"/>
              <a:t>trituration</a:t>
            </a:r>
            <a:r>
              <a:rPr lang="en-US" sz="3200" dirty="0"/>
              <a:t> is completed in 20  minutes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Lastly put the third part of sugar of milk into the mortar and the above process is done for 10 minutes and then repeated for 10 minutes </a:t>
            </a:r>
          </a:p>
          <a:p>
            <a:r>
              <a:rPr lang="en-US" sz="3200" dirty="0"/>
              <a:t>Thus third stage of </a:t>
            </a:r>
            <a:r>
              <a:rPr lang="en-US" sz="3200" dirty="0" err="1"/>
              <a:t>trituration</a:t>
            </a:r>
            <a:r>
              <a:rPr lang="en-US" sz="3200" dirty="0"/>
              <a:t> is also completed in 20 minutes</a:t>
            </a:r>
          </a:p>
          <a:p>
            <a:r>
              <a:rPr lang="en-US" sz="3200" dirty="0"/>
              <a:t>Thus within the total period of 1 hour the 1</a:t>
            </a:r>
            <a:r>
              <a:rPr lang="en-US" sz="3200" baseline="30000" dirty="0"/>
              <a:t>st</a:t>
            </a:r>
            <a:r>
              <a:rPr lang="en-US" sz="3200" dirty="0"/>
              <a:t> potency of </a:t>
            </a:r>
            <a:r>
              <a:rPr lang="en-US" sz="3200" dirty="0" err="1"/>
              <a:t>sulphur</a:t>
            </a:r>
            <a:r>
              <a:rPr lang="en-US" sz="3200" dirty="0"/>
              <a:t> in decimal scale is prepared using the process of </a:t>
            </a:r>
            <a:r>
              <a:rPr lang="en-US" sz="3200" dirty="0" err="1"/>
              <a:t>trituration</a:t>
            </a:r>
            <a:r>
              <a:rPr lang="en-US" sz="3200" dirty="0"/>
              <a:t>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medicine is then packed in a butter paper</a:t>
            </a:r>
          </a:p>
          <a:p>
            <a:r>
              <a:rPr lang="en-US" sz="3600" dirty="0"/>
              <a:t> </a:t>
            </a:r>
            <a:r>
              <a:rPr lang="en-US" sz="3600" dirty="0" err="1"/>
              <a:t>Labelled</a:t>
            </a:r>
            <a:r>
              <a:rPr lang="en-US" sz="3600" dirty="0"/>
              <a:t> properly indicating the name of the medicine within its potency.</a:t>
            </a:r>
          </a:p>
          <a:p>
            <a:r>
              <a:rPr lang="en-US" sz="3600" dirty="0"/>
              <a:t> The medicine is kept in a cool hygienic place for preparation of next potency.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CALCULATION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709160"/>
          </a:xfrm>
        </p:spPr>
        <p:txBody>
          <a:bodyPr>
            <a:noAutofit/>
          </a:bodyPr>
          <a:lstStyle/>
          <a:p>
            <a:r>
              <a:rPr lang="en-US" sz="2800" dirty="0"/>
              <a:t>To prepare 10 g of </a:t>
            </a:r>
            <a:r>
              <a:rPr lang="en-US" sz="2800" dirty="0" err="1"/>
              <a:t>sulphur</a:t>
            </a:r>
            <a:r>
              <a:rPr lang="en-US" sz="2800" dirty="0"/>
              <a:t> 1X, </a:t>
            </a:r>
          </a:p>
          <a:p>
            <a:pPr>
              <a:buNone/>
            </a:pPr>
            <a:r>
              <a:rPr lang="en-US" sz="2800" dirty="0"/>
              <a:t>    the ratio between the crude </a:t>
            </a:r>
            <a:r>
              <a:rPr lang="en-US" sz="2800" dirty="0" err="1"/>
              <a:t>sulphur</a:t>
            </a:r>
            <a:r>
              <a:rPr lang="en-US" sz="2800" dirty="0"/>
              <a:t> and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 </a:t>
            </a:r>
            <a:r>
              <a:rPr lang="en-US" sz="2800" dirty="0" smtClean="0"/>
              <a:t>sugar </a:t>
            </a:r>
            <a:r>
              <a:rPr lang="en-US" sz="2800" dirty="0"/>
              <a:t>of milk = 1:9</a:t>
            </a:r>
          </a:p>
          <a:p>
            <a:r>
              <a:rPr lang="en-US" sz="2800" dirty="0"/>
              <a:t>Amount of crude </a:t>
            </a:r>
            <a:r>
              <a:rPr lang="en-US" sz="2800" dirty="0" err="1"/>
              <a:t>sulphur</a:t>
            </a:r>
            <a:r>
              <a:rPr lang="en-US" sz="2800" dirty="0"/>
              <a:t> to be taken = 1g</a:t>
            </a:r>
          </a:p>
          <a:p>
            <a:r>
              <a:rPr lang="en-US" sz="2800" dirty="0"/>
              <a:t>Amount of sugar of milk to be taken = 9g.</a:t>
            </a:r>
          </a:p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</a:rPr>
              <a:t>RESULT</a:t>
            </a:r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/>
              <a:t>Thus   10 grams of </a:t>
            </a:r>
            <a:r>
              <a:rPr lang="en-US" sz="2800" dirty="0" err="1"/>
              <a:t>sulphur</a:t>
            </a:r>
            <a:r>
              <a:rPr lang="en-US" sz="2800" dirty="0"/>
              <a:t> 1X is prepared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TRITURATION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/>
              <a:t>Trituration</a:t>
            </a:r>
            <a:r>
              <a:rPr lang="en-US" sz="3600" dirty="0"/>
              <a:t> is a process of </a:t>
            </a:r>
            <a:r>
              <a:rPr lang="en-US" sz="3600" dirty="0" err="1"/>
              <a:t>potentization</a:t>
            </a:r>
            <a:r>
              <a:rPr lang="en-US" sz="3600" dirty="0"/>
              <a:t>, by which preparation of medicine takes place by the use of a solid vehicle like sugar of milk, by grinding in definite order according to Pharmacopoeia.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600" dirty="0" err="1"/>
              <a:t>Trituration</a:t>
            </a:r>
            <a:r>
              <a:rPr lang="en-US" sz="3600" dirty="0"/>
              <a:t> of drug substances are carried out </a:t>
            </a:r>
            <a:r>
              <a:rPr lang="en-US" sz="3600" dirty="0" err="1"/>
              <a:t>upto</a:t>
            </a:r>
            <a:r>
              <a:rPr lang="en-US" sz="3600" dirty="0"/>
              <a:t> third potency(3C) in the centesimal scale and Sixth potency(6X) in decimal scale.</a:t>
            </a:r>
          </a:p>
          <a:p>
            <a:r>
              <a:rPr lang="en-US" sz="3600" dirty="0"/>
              <a:t>These potencies are then converted to liquid potencies and further </a:t>
            </a:r>
            <a:r>
              <a:rPr lang="en-US" sz="3600" dirty="0" err="1"/>
              <a:t>potentisation</a:t>
            </a:r>
            <a:r>
              <a:rPr lang="en-US" sz="3600" dirty="0"/>
              <a:t> is carried out by the process of </a:t>
            </a:r>
            <a:r>
              <a:rPr lang="en-US" sz="3600" dirty="0" err="1"/>
              <a:t>succussion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Drug substances which are insoluble in liquid vehicles like alcohol and distilled water.</a:t>
            </a:r>
          </a:p>
          <a:p>
            <a:r>
              <a:rPr lang="en-US" sz="3600" dirty="0"/>
              <a:t>Drug substances belonging to Class VII, Class VIII and Class IX  of old method of preparation of Homoeopathic drugs.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Duration of </a:t>
            </a:r>
            <a:r>
              <a:rPr lang="en-US" sz="3600" dirty="0" err="1"/>
              <a:t>trituration</a:t>
            </a:r>
            <a:r>
              <a:rPr lang="en-US" sz="3600" dirty="0"/>
              <a:t> – 1 hour</a:t>
            </a:r>
          </a:p>
          <a:p>
            <a:r>
              <a:rPr lang="en-US" sz="3600" dirty="0"/>
              <a:t>In making the first </a:t>
            </a:r>
            <a:r>
              <a:rPr lang="en-US" sz="3600" dirty="0" err="1"/>
              <a:t>trituration</a:t>
            </a:r>
            <a:r>
              <a:rPr lang="en-US" sz="3600" dirty="0"/>
              <a:t> of Mercury, </a:t>
            </a:r>
            <a:r>
              <a:rPr lang="en-US" sz="3600" dirty="0" err="1"/>
              <a:t>Graphites</a:t>
            </a:r>
            <a:r>
              <a:rPr lang="en-US" sz="3600" dirty="0"/>
              <a:t> and </a:t>
            </a:r>
            <a:r>
              <a:rPr lang="en-US" sz="3600" dirty="0" err="1"/>
              <a:t>Plumbum</a:t>
            </a:r>
            <a:r>
              <a:rPr lang="en-US" sz="3600" dirty="0"/>
              <a:t> </a:t>
            </a:r>
            <a:r>
              <a:rPr lang="en-US" sz="3600" dirty="0" err="1"/>
              <a:t>metallicum</a:t>
            </a:r>
            <a:r>
              <a:rPr lang="en-US" sz="3600" dirty="0"/>
              <a:t> double time(2 hrs)</a:t>
            </a:r>
          </a:p>
          <a:p>
            <a:r>
              <a:rPr lang="en-US" sz="3600" dirty="0"/>
              <a:t>In triturating </a:t>
            </a:r>
            <a:r>
              <a:rPr lang="en-US" sz="3600" dirty="0" err="1"/>
              <a:t>Ferrum</a:t>
            </a:r>
            <a:r>
              <a:rPr lang="en-US" sz="3600" dirty="0"/>
              <a:t> </a:t>
            </a:r>
            <a:r>
              <a:rPr lang="en-US" sz="3600" dirty="0" err="1"/>
              <a:t>metallicum</a:t>
            </a:r>
            <a:r>
              <a:rPr lang="en-US" sz="3600" dirty="0"/>
              <a:t> mortar must be kept warm to avoid moisture entry.</a:t>
            </a:r>
          </a:p>
          <a:p>
            <a:endParaRPr lang="en-US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Vehicle Used For </a:t>
            </a:r>
            <a:r>
              <a:rPr lang="en-US" dirty="0" err="1"/>
              <a:t>Trituration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SUGAR OF MILK</a:t>
            </a:r>
          </a:p>
          <a:p>
            <a:r>
              <a:rPr lang="en-US" sz="3200" dirty="0">
                <a:solidFill>
                  <a:srgbClr val="FFFF00"/>
                </a:solidFill>
              </a:rPr>
              <a:t>REASON</a:t>
            </a:r>
            <a:r>
              <a:rPr lang="en-US" sz="3200" dirty="0"/>
              <a:t> – Preservative property of Sugar of milk are superior to any other solid vehicle like </a:t>
            </a:r>
            <a:r>
              <a:rPr lang="en-US" sz="3200" dirty="0" err="1"/>
              <a:t>canesugar</a:t>
            </a:r>
            <a:r>
              <a:rPr lang="en-US" sz="3200" dirty="0"/>
              <a:t>.</a:t>
            </a:r>
          </a:p>
          <a:p>
            <a:r>
              <a:rPr lang="en-US" sz="3200" dirty="0"/>
              <a:t>Hard, Crystalline, Sandy and Gritty property of sugar of milk helps in grinding process and it gives frictional effect to arouse the curative power of drugs during </a:t>
            </a:r>
            <a:r>
              <a:rPr lang="en-US" sz="3200" dirty="0" err="1"/>
              <a:t>trituration</a:t>
            </a:r>
            <a:r>
              <a:rPr lang="en-US" sz="3200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APPARATUS FOR TRITURATION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Mortar</a:t>
            </a:r>
          </a:p>
          <a:p>
            <a:r>
              <a:rPr lang="en-US" dirty="0"/>
              <a:t>Pestle</a:t>
            </a:r>
          </a:p>
          <a:p>
            <a:r>
              <a:rPr lang="en-US" dirty="0"/>
              <a:t>Spatula</a:t>
            </a:r>
          </a:p>
          <a:p>
            <a:r>
              <a:rPr lang="en-US" dirty="0"/>
              <a:t>Stop clock/Wrist watch</a:t>
            </a:r>
          </a:p>
          <a:p>
            <a:r>
              <a:rPr lang="en-US" dirty="0"/>
              <a:t>Balance  &amp; Weight box</a:t>
            </a:r>
          </a:p>
          <a:p>
            <a:r>
              <a:rPr lang="en-US" dirty="0"/>
              <a:t>Label paper, pen, scissors etc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3200" b="1" dirty="0"/>
              <a:t>MORTAR &amp; PESTLE</a:t>
            </a:r>
          </a:p>
        </p:txBody>
      </p:sp>
      <p:pic>
        <p:nvPicPr>
          <p:cNvPr id="7" name="Content Placeholder 5" descr="C:\Users\NEW\Desktop\mortar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86000"/>
            <a:ext cx="3733799" cy="3657600"/>
          </a:xfrm>
          <a:prstGeom prst="rect">
            <a:avLst/>
          </a:prstGeom>
          <a:noFill/>
        </p:spPr>
      </p:pic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r>
              <a:rPr lang="en-US" sz="3200" b="1" dirty="0"/>
              <a:t>SPATULA</a:t>
            </a:r>
          </a:p>
        </p:txBody>
      </p:sp>
      <p:pic>
        <p:nvPicPr>
          <p:cNvPr id="8" name="Content Placeholder 4" descr="C:\Users\NEW\Desktop\spatula.jpg"/>
          <p:cNvPicPr>
            <a:picLocks noGrp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24400" y="2286000"/>
            <a:ext cx="3733799" cy="3505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SCALES OF TRITURATION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Decimal</a:t>
            </a:r>
            <a:r>
              <a:rPr lang="en-US" sz="3200" dirty="0"/>
              <a:t> – Drug Strength 1/10 (Ratio between drug &amp; Sugar of Milk is 1:9). Triturated </a:t>
            </a:r>
            <a:r>
              <a:rPr lang="en-US" sz="3200" dirty="0" err="1"/>
              <a:t>upto</a:t>
            </a:r>
            <a:r>
              <a:rPr lang="en-US" sz="3200" dirty="0"/>
              <a:t> Sixth potency(6X). Then converted into liquid potency.</a:t>
            </a:r>
          </a:p>
          <a:p>
            <a:r>
              <a:rPr lang="en-US" sz="3200" dirty="0">
                <a:solidFill>
                  <a:srgbClr val="FF0000"/>
                </a:solidFill>
              </a:rPr>
              <a:t>Centesimal Scale </a:t>
            </a:r>
            <a:r>
              <a:rPr lang="en-US" sz="3200" dirty="0"/>
              <a:t>– Drug Strength 1/100 ( Ratio between drug &amp; Sugar of milk is 1:99). Triturated </a:t>
            </a:r>
            <a:r>
              <a:rPr lang="en-US" sz="3200" dirty="0" err="1"/>
              <a:t>upto</a:t>
            </a:r>
            <a:r>
              <a:rPr lang="en-US" sz="3200" dirty="0"/>
              <a:t> Third potency(3C). Then converted into liquid potency.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</TotalTime>
  <Words>743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Opulent</vt:lpstr>
      <vt:lpstr>TRITURATION IN DECIMEL SCALE</vt:lpstr>
      <vt:lpstr>TRITURATION</vt:lpstr>
      <vt:lpstr>Slide 3</vt:lpstr>
      <vt:lpstr>INDICATIONS</vt:lpstr>
      <vt:lpstr>Slide 5</vt:lpstr>
      <vt:lpstr>Vehicle Used For Trituration</vt:lpstr>
      <vt:lpstr>APPARATUS FOR TRITURATION</vt:lpstr>
      <vt:lpstr>Slide 8</vt:lpstr>
      <vt:lpstr>SCALES OF TRITURATION</vt:lpstr>
      <vt:lpstr>TRITURATION IN DECIMAL SCALE</vt:lpstr>
      <vt:lpstr>REQUIREMENTS</vt:lpstr>
      <vt:lpstr>PROCEDURE</vt:lpstr>
      <vt:lpstr>Slide 13</vt:lpstr>
      <vt:lpstr>Slide 14</vt:lpstr>
      <vt:lpstr>Slide 15</vt:lpstr>
      <vt:lpstr>Slide 16</vt:lpstr>
      <vt:lpstr>Slide 17</vt:lpstr>
      <vt:lpstr>CALCULATION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TRITURATION IN DECIMEL SCALE</dc:title>
  <dc:creator>Windows</dc:creator>
  <cp:lastModifiedBy>Windows</cp:lastModifiedBy>
  <cp:revision>2</cp:revision>
  <dcterms:created xsi:type="dcterms:W3CDTF">2021-11-16T06:53:39Z</dcterms:created>
  <dcterms:modified xsi:type="dcterms:W3CDTF">2021-11-16T07:00:38Z</dcterms:modified>
</cp:coreProperties>
</file>